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4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470A-51F0-44CC-A26B-1F7D03DD68B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9C361-5208-4AEF-8435-F86CFB1E5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2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470A-51F0-44CC-A26B-1F7D03DD68B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9C361-5208-4AEF-8435-F86CFB1E5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6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470A-51F0-44CC-A26B-1F7D03DD68B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9C361-5208-4AEF-8435-F86CFB1E5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0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470A-51F0-44CC-A26B-1F7D03DD68B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9C361-5208-4AEF-8435-F86CFB1E5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3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470A-51F0-44CC-A26B-1F7D03DD68B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9C361-5208-4AEF-8435-F86CFB1E5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1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470A-51F0-44CC-A26B-1F7D03DD68B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9C361-5208-4AEF-8435-F86CFB1E5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4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470A-51F0-44CC-A26B-1F7D03DD68B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9C361-5208-4AEF-8435-F86CFB1E5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0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470A-51F0-44CC-A26B-1F7D03DD68B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9C361-5208-4AEF-8435-F86CFB1E5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2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470A-51F0-44CC-A26B-1F7D03DD68B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9C361-5208-4AEF-8435-F86CFB1E5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3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470A-51F0-44CC-A26B-1F7D03DD68B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9C361-5208-4AEF-8435-F86CFB1E5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6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470A-51F0-44CC-A26B-1F7D03DD68B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9C361-5208-4AEF-8435-F86CFB1E5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6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5470A-51F0-44CC-A26B-1F7D03DD68B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C361-5208-4AEF-8435-F86CFB1E5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5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49" y="3324225"/>
            <a:ext cx="8886825" cy="866775"/>
          </a:xfrm>
          <a:prstGeom prst="rect">
            <a:avLst/>
          </a:prstGeom>
        </p:spPr>
      </p:pic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9050" y="-19049"/>
            <a:ext cx="9124950" cy="1028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What Are Values?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2499" y="857251"/>
            <a:ext cx="6753225" cy="2905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person's principles or standards of behavior; one's judgment of what is important in life.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provide the general guidelines for social conduct.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Values are the criteria people use in assessing their daily lives.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 are the criteria by which people arrange their priorities and choose between courses of action.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" y="4191000"/>
            <a:ext cx="9077325" cy="6740307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dirty="0" smtClean="0"/>
              <a:t>Honesty		</a:t>
            </a:r>
          </a:p>
          <a:p>
            <a:r>
              <a:rPr lang="en-US" dirty="0" smtClean="0"/>
              <a:t>Trustworthiness</a:t>
            </a:r>
          </a:p>
          <a:p>
            <a:r>
              <a:rPr lang="en-US" dirty="0" smtClean="0"/>
              <a:t>Integrity</a:t>
            </a:r>
            <a:endParaRPr lang="en-US" dirty="0"/>
          </a:p>
          <a:p>
            <a:r>
              <a:rPr lang="en-US" dirty="0"/>
              <a:t>Promise-keeping</a:t>
            </a:r>
          </a:p>
          <a:p>
            <a:r>
              <a:rPr lang="en-US" dirty="0" smtClean="0"/>
              <a:t>Accountability</a:t>
            </a:r>
            <a:endParaRPr lang="en-US" dirty="0"/>
          </a:p>
          <a:p>
            <a:r>
              <a:rPr lang="en-US" dirty="0" smtClean="0"/>
              <a:t>Loyalty</a:t>
            </a:r>
            <a:endParaRPr lang="en-US" dirty="0"/>
          </a:p>
          <a:p>
            <a:r>
              <a:rPr lang="en-US" dirty="0" smtClean="0"/>
              <a:t>Justice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Privacy</a:t>
            </a:r>
          </a:p>
          <a:p>
            <a:r>
              <a:rPr lang="en-US" dirty="0" smtClean="0"/>
              <a:t>Security</a:t>
            </a:r>
            <a:endParaRPr lang="en-US" dirty="0"/>
          </a:p>
          <a:p>
            <a:r>
              <a:rPr lang="en-US" dirty="0" smtClean="0"/>
              <a:t>Equality</a:t>
            </a:r>
            <a:endParaRPr lang="en-US" dirty="0"/>
          </a:p>
          <a:p>
            <a:r>
              <a:rPr lang="en-US" dirty="0" smtClean="0"/>
              <a:t>Fairness</a:t>
            </a:r>
            <a:r>
              <a:rPr lang="en-US" dirty="0"/>
              <a:t> </a:t>
            </a:r>
          </a:p>
          <a:p>
            <a:r>
              <a:rPr lang="en-US" dirty="0"/>
              <a:t>Respect</a:t>
            </a:r>
          </a:p>
          <a:p>
            <a:r>
              <a:rPr lang="en-US" dirty="0"/>
              <a:t>Responsibility</a:t>
            </a:r>
          </a:p>
          <a:p>
            <a:r>
              <a:rPr lang="en-US" dirty="0" smtClean="0"/>
              <a:t>Service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Compassion</a:t>
            </a:r>
            <a:endParaRPr lang="en-US" dirty="0"/>
          </a:p>
          <a:p>
            <a:r>
              <a:rPr lang="en-US" dirty="0" smtClean="0"/>
              <a:t>Friendship</a:t>
            </a:r>
          </a:p>
          <a:p>
            <a:r>
              <a:rPr lang="en-US" dirty="0" smtClean="0"/>
              <a:t>Empathy</a:t>
            </a:r>
            <a:endParaRPr lang="en-US" dirty="0"/>
          </a:p>
          <a:p>
            <a:r>
              <a:rPr lang="en-US" dirty="0" smtClean="0"/>
              <a:t>Safety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Humility- </a:t>
            </a:r>
            <a:r>
              <a:rPr lang="en-US" dirty="0"/>
              <a:t>the quality or state of not thinking you are better than other people </a:t>
            </a:r>
          </a:p>
          <a:p>
            <a:endParaRPr lang="en-US" dirty="0" smtClean="0"/>
          </a:p>
          <a:p>
            <a:r>
              <a:rPr lang="en-US" dirty="0" smtClean="0"/>
              <a:t>Autonomy- </a:t>
            </a:r>
            <a:r>
              <a:rPr lang="en-US" dirty="0"/>
              <a:t>the state of existing or acting separately from others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766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485774" y="28575"/>
            <a:ext cx="8334376" cy="6305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18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anose="02050604050505020204" pitchFamily="18" charset="0"/>
              </a:rPr>
              <a:t>Today’s AIM: </a:t>
            </a:r>
          </a:p>
          <a:p>
            <a:pPr algn="ctr" rtl="0">
              <a:buNone/>
            </a:pPr>
            <a:endParaRPr lang="en-US" sz="3600" kern="10" spc="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Bookman Old Style" panose="02050604050505020204" pitchFamily="18" charset="0"/>
            </a:endParaRPr>
          </a:p>
          <a:p>
            <a:pPr algn="ctr" rtl="0">
              <a:buNone/>
            </a:pP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anose="02050604050505020204" pitchFamily="18" charset="0"/>
              </a:rPr>
              <a:t>What Are Values</a:t>
            </a:r>
          </a:p>
          <a:p>
            <a:pPr algn="ctr" rtl="0">
              <a:buNone/>
            </a:pP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anose="02050604050505020204" pitchFamily="18" charset="0"/>
              </a:rPr>
              <a:t>And</a:t>
            </a:r>
          </a:p>
          <a:p>
            <a:pPr algn="ctr" rtl="0">
              <a:buNone/>
            </a:pP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anose="02050604050505020204" pitchFamily="18" charset="0"/>
              </a:rPr>
              <a:t> How Do They </a:t>
            </a:r>
          </a:p>
          <a:p>
            <a:pPr algn="ctr" rtl="0">
              <a:buNone/>
            </a:pP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anose="02050604050505020204" pitchFamily="18" charset="0"/>
              </a:rPr>
              <a:t>Influence</a:t>
            </a:r>
          </a:p>
          <a:p>
            <a:pPr algn="ctr" rtl="0">
              <a:buNone/>
            </a:pP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anose="02050604050505020204" pitchFamily="18" charset="0"/>
              </a:rPr>
              <a:t> Our Decision Making?</a:t>
            </a:r>
            <a:endParaRPr lang="en-US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07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22" y="119270"/>
            <a:ext cx="8865704" cy="1152939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Making Method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939"/>
            <a:ext cx="9144000" cy="347207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and understand the situation.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possibilities.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dilemma for each outcome.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values that influence your position.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 effectively and respectfully your decision.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835" y="4108175"/>
            <a:ext cx="4863547" cy="274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358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Groups, Discuss: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did you choose this position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lv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Which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(2) values drove you to make this choice?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78" y="3648075"/>
            <a:ext cx="6321287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696232"/>
            <a:ext cx="9144000" cy="7683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the back of your index card, complete the following statement: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I were Eve, I would ______________________________,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because I connect to ______________ (value).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652" y="92764"/>
            <a:ext cx="3048000" cy="206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0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it more difficult to apply important values to a specific situation than it is to identify which values are important to you?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67024"/>
            <a:ext cx="2949178" cy="3001963"/>
          </a:xfrm>
        </p:spPr>
        <p:txBody>
          <a:bodyPr>
            <a:normAutofit/>
          </a:bodyPr>
          <a:lstStyle/>
          <a:p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Exit Ticket: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icket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9841" y="333375"/>
            <a:ext cx="2949178" cy="253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99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mework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67100" y="290512"/>
            <a:ext cx="2133600" cy="21431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" y="2586462"/>
            <a:ext cx="859155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6-8 complete sentences, choose either Laurie or Robert from the movie The Wave and discuss what value guides their choices.  Be sure to include a topic sentence and two (2) specific moments from the movie to support your idea.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77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198</Words>
  <Application>Microsoft Office PowerPoint</Application>
  <PresentationFormat>On-screen Show (4:3)</PresentationFormat>
  <Paragraphs>109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Decision Making Method</vt:lpstr>
      <vt:lpstr> In Your Groups, Discuss: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Guggenheimer</dc:creator>
  <cp:lastModifiedBy>Ron Guggenheimer</cp:lastModifiedBy>
  <cp:revision>20</cp:revision>
  <dcterms:created xsi:type="dcterms:W3CDTF">2015-11-23T23:05:18Z</dcterms:created>
  <dcterms:modified xsi:type="dcterms:W3CDTF">2015-11-24T02:05:59Z</dcterms:modified>
</cp:coreProperties>
</file>